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4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églalap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Lekerekített téglalap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Alcím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hu-HU" smtClean="0"/>
              <a:t>Alcím mintájának szerkesztése</a:t>
            </a:r>
            <a:endParaRPr kumimoji="0" lang="en-US"/>
          </a:p>
        </p:txBody>
      </p:sp>
      <p:sp>
        <p:nvSpPr>
          <p:cNvPr id="28" name="Dátum helye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3BB-A47C-4A81-98FC-3B69E23F4C41}" type="datetimeFigureOut">
              <a:rPr lang="hu-HU" smtClean="0"/>
              <a:t>2010.05.30.</a:t>
            </a:fld>
            <a:endParaRPr lang="hu-HU"/>
          </a:p>
        </p:txBody>
      </p:sp>
      <p:sp>
        <p:nvSpPr>
          <p:cNvPr id="17" name="Élőláb hely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29" name="Dia számának helye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299302C4-7A3E-4FA1-84A9-00CE1EC44FDD}" type="slidenum">
              <a:rPr lang="hu-HU" smtClean="0"/>
              <a:t>‹#›</a:t>
            </a:fld>
            <a:endParaRPr lang="hu-HU"/>
          </a:p>
        </p:txBody>
      </p:sp>
      <p:sp>
        <p:nvSpPr>
          <p:cNvPr id="7" name="Téglalap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Téglalap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Téglalap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Cím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3BB-A47C-4A81-98FC-3B69E23F4C41}" type="datetimeFigureOut">
              <a:rPr lang="hu-HU" smtClean="0"/>
              <a:t>2010.05.30.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302C4-7A3E-4FA1-84A9-00CE1EC44FDD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3BB-A47C-4A81-98FC-3B69E23F4C41}" type="datetimeFigureOut">
              <a:rPr lang="hu-HU" smtClean="0"/>
              <a:t>2010.05.30.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302C4-7A3E-4FA1-84A9-00CE1EC44FDD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3BB-A47C-4A81-98FC-3B69E23F4C41}" type="datetimeFigureOut">
              <a:rPr lang="hu-HU" smtClean="0"/>
              <a:t>2010.05.30.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302C4-7A3E-4FA1-84A9-00CE1EC44FDD}" type="slidenum">
              <a:rPr lang="hu-HU" smtClean="0"/>
              <a:t>‹#›</a:t>
            </a:fld>
            <a:endParaRPr lang="hu-HU"/>
          </a:p>
        </p:txBody>
      </p:sp>
      <p:sp>
        <p:nvSpPr>
          <p:cNvPr id="8" name="Tartalom helye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églalap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Lekerekített téglalap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3BB-A47C-4A81-98FC-3B69E23F4C41}" type="datetimeFigureOut">
              <a:rPr lang="hu-HU" smtClean="0"/>
              <a:t>2010.05.30.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hu-HU"/>
          </a:p>
        </p:txBody>
      </p:sp>
      <p:sp>
        <p:nvSpPr>
          <p:cNvPr id="7" name="Téglalap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églalap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églalap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99302C4-7A3E-4FA1-84A9-00CE1EC44FDD}" type="slidenum">
              <a:rPr lang="hu-HU" smtClean="0"/>
              <a:t>‹#›</a:t>
            </a:fld>
            <a:endParaRPr lang="hu-H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3BB-A47C-4A81-98FC-3B69E23F4C41}" type="datetimeFigureOut">
              <a:rPr lang="hu-HU" smtClean="0"/>
              <a:t>2010.05.30.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302C4-7A3E-4FA1-84A9-00CE1EC44FDD}" type="slidenum">
              <a:rPr lang="hu-HU" smtClean="0"/>
              <a:t>‹#›</a:t>
            </a:fld>
            <a:endParaRPr lang="hu-HU"/>
          </a:p>
        </p:txBody>
      </p:sp>
      <p:sp>
        <p:nvSpPr>
          <p:cNvPr id="9" name="Tartalom helye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11" name="Tartalom helye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3BB-A47C-4A81-98FC-3B69E23F4C41}" type="datetimeFigureOut">
              <a:rPr lang="hu-HU" smtClean="0"/>
              <a:t>2010.05.30.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302C4-7A3E-4FA1-84A9-00CE1EC44FDD}" type="slidenum">
              <a:rPr lang="hu-HU" smtClean="0"/>
              <a:t>‹#›</a:t>
            </a:fld>
            <a:endParaRPr lang="hu-HU"/>
          </a:p>
        </p:txBody>
      </p:sp>
      <p:sp>
        <p:nvSpPr>
          <p:cNvPr id="11" name="Tartalom helye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13" name="Tartalom helye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3BB-A47C-4A81-98FC-3B69E23F4C41}" type="datetimeFigureOut">
              <a:rPr lang="hu-HU" smtClean="0"/>
              <a:t>2010.05.30.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302C4-7A3E-4FA1-84A9-00CE1EC44FDD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3BB-A47C-4A81-98FC-3B69E23F4C41}" type="datetimeFigureOut">
              <a:rPr lang="hu-HU" smtClean="0"/>
              <a:t>2010.05.30.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302C4-7A3E-4FA1-84A9-00CE1EC44FDD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églalap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Lekerekített téglalap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3BB-A47C-4A81-98FC-3B69E23F4C41}" type="datetimeFigureOut">
              <a:rPr lang="hu-HU" smtClean="0"/>
              <a:t>2010.05.30.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302C4-7A3E-4FA1-84A9-00CE1EC44FDD}" type="slidenum">
              <a:rPr lang="hu-HU" smtClean="0"/>
              <a:t>‹#›</a:t>
            </a:fld>
            <a:endParaRPr lang="hu-HU"/>
          </a:p>
        </p:txBody>
      </p:sp>
      <p:sp>
        <p:nvSpPr>
          <p:cNvPr id="11" name="Tartalom helye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3BB-A47C-4A81-98FC-3B69E23F4C41}" type="datetimeFigureOut">
              <a:rPr lang="hu-HU" smtClean="0"/>
              <a:t>2010.05.30.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99302C4-7A3E-4FA1-84A9-00CE1EC44FDD}" type="slidenum">
              <a:rPr lang="hu-HU" smtClean="0"/>
              <a:t>‹#›</a:t>
            </a:fld>
            <a:endParaRPr lang="hu-HU"/>
          </a:p>
        </p:txBody>
      </p:sp>
      <p:sp>
        <p:nvSpPr>
          <p:cNvPr id="11" name="Téglalap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églalap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Téglalap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hu-HU" smtClean="0"/>
              <a:t>Kép beszúrásához kattintson az ikonra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églalap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Lekerekített téglalap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Cím helye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3" name="Szöveg helye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hu-HU" smtClean="0"/>
              <a:t>Mintaszöveg szerkesztése</a:t>
            </a:r>
          </a:p>
          <a:p>
            <a:pPr lvl="1" eaLnBrk="1" latinLnBrk="0" hangingPunct="1"/>
            <a:r>
              <a:rPr kumimoji="0" lang="hu-HU" smtClean="0"/>
              <a:t>Második szint</a:t>
            </a:r>
          </a:p>
          <a:p>
            <a:pPr lvl="2" eaLnBrk="1" latinLnBrk="0" hangingPunct="1"/>
            <a:r>
              <a:rPr kumimoji="0" lang="hu-HU" smtClean="0"/>
              <a:t>Harmadik szint</a:t>
            </a:r>
          </a:p>
          <a:p>
            <a:pPr lvl="3" eaLnBrk="1" latinLnBrk="0" hangingPunct="1"/>
            <a:r>
              <a:rPr kumimoji="0" lang="hu-HU" smtClean="0"/>
              <a:t>Negyedik szint</a:t>
            </a:r>
          </a:p>
          <a:p>
            <a:pPr lvl="4" eaLnBrk="1" latinLnBrk="0" hangingPunct="1"/>
            <a:r>
              <a:rPr kumimoji="0" lang="hu-HU" smtClean="0"/>
              <a:t>Ötödik szint</a:t>
            </a:r>
            <a:endParaRPr kumimoji="0" lang="en-US"/>
          </a:p>
        </p:txBody>
      </p:sp>
      <p:sp>
        <p:nvSpPr>
          <p:cNvPr id="14" name="Dátum helye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A1603BB-A47C-4A81-98FC-3B69E23F4C41}" type="datetimeFigureOut">
              <a:rPr lang="hu-HU" smtClean="0"/>
              <a:t>2010.05.30.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hu-HU"/>
          </a:p>
        </p:txBody>
      </p:sp>
      <p:sp>
        <p:nvSpPr>
          <p:cNvPr id="23" name="Dia számának helye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299302C4-7A3E-4FA1-84A9-00CE1EC44FDD}" type="slidenum">
              <a:rPr lang="hu-HU" smtClean="0"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u-HU" dirty="0" smtClean="0"/>
              <a:t>17. modul</a:t>
            </a:r>
            <a:endParaRPr lang="hu-HU" dirty="0"/>
          </a:p>
        </p:txBody>
      </p:sp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 smtClean="0"/>
              <a:t>Egyenletek, egyenlőtlenségek, egyenletrendszerek</a:t>
            </a:r>
            <a:endParaRPr lang="hu-H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Feladat</a:t>
            </a:r>
            <a:r>
              <a:rPr lang="hu-HU" sz="1600" dirty="0" smtClean="0"/>
              <a:t>:</a:t>
            </a:r>
            <a:r>
              <a:rPr lang="hu-HU" sz="1600" dirty="0" smtClean="0"/>
              <a:t>(</a:t>
            </a:r>
            <a:r>
              <a:rPr lang="hu-HU" sz="1600" dirty="0" err="1" smtClean="0"/>
              <a:t>Tk</a:t>
            </a:r>
            <a:r>
              <a:rPr lang="hu-HU" sz="1600" dirty="0" smtClean="0"/>
              <a:t>. 142. oldal </a:t>
            </a:r>
            <a:r>
              <a:rPr lang="hu-HU" sz="1600" dirty="0" smtClean="0"/>
              <a:t>6.mintapélda</a:t>
            </a:r>
            <a:r>
              <a:rPr lang="hu-HU" sz="1600" dirty="0" smtClean="0"/>
              <a:t>)</a:t>
            </a:r>
            <a:r>
              <a:rPr lang="hu-HU" sz="1600" dirty="0" smtClean="0"/>
              <a:t> 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hu-HU" dirty="0" smtClean="0"/>
              <a:t>Oldjuk meg a következő egyenletet az egész számok halmazán!</a:t>
            </a:r>
            <a:endParaRPr lang="hu-H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2571744"/>
            <a:ext cx="3445829" cy="1171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églalap 4"/>
          <p:cNvSpPr/>
          <p:nvPr/>
        </p:nvSpPr>
        <p:spPr>
          <a:xfrm>
            <a:off x="1643042" y="4429132"/>
            <a:ext cx="63579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2800" dirty="0"/>
              <a:t>Észrevétel: (</a:t>
            </a:r>
            <a:r>
              <a:rPr lang="hu-HU" sz="2800" i="1" dirty="0"/>
              <a:t>x − 3)</a:t>
            </a:r>
            <a:r>
              <a:rPr lang="hu-HU" sz="2800" i="1" dirty="0" err="1"/>
              <a:t>-nak</a:t>
            </a:r>
            <a:r>
              <a:rPr lang="hu-HU" sz="2800" i="1" dirty="0"/>
              <a:t> a (−1)</a:t>
            </a:r>
            <a:r>
              <a:rPr lang="hu-HU" sz="2800" i="1" dirty="0" err="1"/>
              <a:t>-szerese</a:t>
            </a:r>
            <a:r>
              <a:rPr lang="hu-HU" sz="2800" i="1" dirty="0"/>
              <a:t> a (3 − x)</a:t>
            </a:r>
            <a:endParaRPr lang="hu-H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Feladat</a:t>
            </a:r>
            <a:r>
              <a:rPr lang="hu-HU" sz="2000" dirty="0" smtClean="0"/>
              <a:t>:(</a:t>
            </a:r>
            <a:r>
              <a:rPr lang="hu-HU" sz="2000" dirty="0" err="1" smtClean="0"/>
              <a:t>Tk</a:t>
            </a:r>
            <a:r>
              <a:rPr lang="hu-HU" sz="2000" dirty="0" smtClean="0"/>
              <a:t>. </a:t>
            </a:r>
            <a:r>
              <a:rPr lang="hu-HU" sz="2000" dirty="0" smtClean="0"/>
              <a:t>143. </a:t>
            </a:r>
            <a:r>
              <a:rPr lang="hu-HU" sz="2000" dirty="0" smtClean="0"/>
              <a:t>oldal </a:t>
            </a:r>
            <a:r>
              <a:rPr lang="hu-HU" sz="2000" dirty="0" smtClean="0"/>
              <a:t>7.mintapélda</a:t>
            </a:r>
            <a:r>
              <a:rPr lang="hu-HU" sz="2000" dirty="0" smtClean="0"/>
              <a:t>) </a:t>
            </a:r>
            <a:endParaRPr lang="hu-HU" sz="2000" dirty="0"/>
          </a:p>
        </p:txBody>
      </p:sp>
      <p:sp>
        <p:nvSpPr>
          <p:cNvPr id="3" name="Tartalom helye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hu-HU" dirty="0" smtClean="0"/>
              <a:t>Oldjuk meg a következő egyenletet a racionális számok halmazán!</a:t>
            </a:r>
            <a:endParaRPr lang="hu-H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2357430"/>
            <a:ext cx="4126448" cy="1352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Házi feladat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hu-HU" dirty="0" smtClean="0"/>
              <a:t>Tankönyv 144. oldal 13., 14., 15.</a:t>
            </a:r>
          </a:p>
          <a:p>
            <a:r>
              <a:rPr lang="hu-HU" dirty="0" smtClean="0"/>
              <a:t>146. </a:t>
            </a:r>
            <a:r>
              <a:rPr lang="hu-HU" smtClean="0"/>
              <a:t>oldal 16., 18., 19.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Fogalmak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hu-HU" dirty="0" smtClean="0"/>
              <a:t>Alaphalmaz</a:t>
            </a:r>
          </a:p>
          <a:p>
            <a:r>
              <a:rPr lang="hu-HU" dirty="0" smtClean="0"/>
              <a:t>Értelmezési tartomány</a:t>
            </a:r>
          </a:p>
          <a:p>
            <a:r>
              <a:rPr lang="hu-HU" dirty="0" smtClean="0"/>
              <a:t>Az értelmezési tartomány azon elemeit, </a:t>
            </a:r>
            <a:r>
              <a:rPr lang="hu-HU" dirty="0" smtClean="0"/>
              <a:t>amelyek kielégítik az </a:t>
            </a:r>
            <a:r>
              <a:rPr lang="hu-HU" dirty="0" smtClean="0"/>
              <a:t>egyenletet az egyenlet </a:t>
            </a:r>
            <a:r>
              <a:rPr lang="hu-HU" b="1" i="1" u="sng" dirty="0" smtClean="0"/>
              <a:t>megoldása</a:t>
            </a:r>
            <a:r>
              <a:rPr lang="hu-HU" dirty="0" smtClean="0"/>
              <a:t>inak vagy </a:t>
            </a:r>
            <a:r>
              <a:rPr lang="hu-HU" b="1" i="1" u="sng" dirty="0" smtClean="0"/>
              <a:t>gyöke</a:t>
            </a:r>
            <a:r>
              <a:rPr lang="hu-HU" dirty="0" smtClean="0"/>
              <a:t>inek nevezzük.</a:t>
            </a:r>
          </a:p>
          <a:p>
            <a:r>
              <a:rPr lang="hu-HU" dirty="0" smtClean="0"/>
              <a:t>Ezek a számok </a:t>
            </a:r>
            <a:r>
              <a:rPr lang="hu-HU" dirty="0" smtClean="0"/>
              <a:t>alkotják az egyenlet </a:t>
            </a:r>
            <a:r>
              <a:rPr lang="hu-HU" b="1" i="1" u="sng" dirty="0" smtClean="0"/>
              <a:t>megoldáshalmaz</a:t>
            </a:r>
            <a:r>
              <a:rPr lang="hu-HU" dirty="0" smtClean="0"/>
              <a:t>át.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Egyenlet átalakításai: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Az egyenlet mindkét oldalához hozzáadhatjuk, illetve mindkét </a:t>
            </a:r>
            <a:r>
              <a:rPr lang="hu-HU" dirty="0" smtClean="0"/>
              <a:t>oldalából kivonhatjuk </a:t>
            </a:r>
            <a:r>
              <a:rPr lang="hu-HU" dirty="0" smtClean="0"/>
              <a:t>ugyanazt a számot.</a:t>
            </a:r>
          </a:p>
          <a:p>
            <a:r>
              <a:rPr lang="hu-HU" dirty="0" smtClean="0"/>
              <a:t>Az </a:t>
            </a:r>
            <a:r>
              <a:rPr lang="hu-HU" dirty="0" smtClean="0"/>
              <a:t>egyenlet mindkét oldalát szorozhatjuk, illetve oszthatjuk ugyanazzal </a:t>
            </a:r>
            <a:r>
              <a:rPr lang="hu-HU" dirty="0" smtClean="0"/>
              <a:t>a nullától </a:t>
            </a:r>
            <a:r>
              <a:rPr lang="hu-HU" dirty="0" smtClean="0"/>
              <a:t>különböző számmal.</a:t>
            </a:r>
          </a:p>
          <a:p>
            <a:r>
              <a:rPr lang="hu-HU" dirty="0" smtClean="0"/>
              <a:t>Ismeretlent </a:t>
            </a:r>
            <a:r>
              <a:rPr lang="hu-HU" dirty="0" smtClean="0"/>
              <a:t>tartalmazó kifejezéseket is hozzáadhatunk, illetve kivonhatunk </a:t>
            </a:r>
            <a:r>
              <a:rPr lang="hu-HU" dirty="0" smtClean="0"/>
              <a:t>az egyenlet </a:t>
            </a:r>
            <a:r>
              <a:rPr lang="hu-HU" dirty="0" smtClean="0"/>
              <a:t>mindkét oldalából.</a:t>
            </a:r>
          </a:p>
          <a:p>
            <a:r>
              <a:rPr lang="hu-HU" dirty="0" smtClean="0">
                <a:solidFill>
                  <a:srgbClr val="C00000"/>
                </a:solidFill>
              </a:rPr>
              <a:t>Ha </a:t>
            </a:r>
            <a:r>
              <a:rPr lang="hu-HU" dirty="0" smtClean="0">
                <a:solidFill>
                  <a:srgbClr val="C00000"/>
                </a:solidFill>
              </a:rPr>
              <a:t>ismeretlent tartalmazó kifejezéssel szorzunk, akkor hamis gyököket </a:t>
            </a:r>
            <a:r>
              <a:rPr lang="hu-HU" dirty="0" smtClean="0">
                <a:solidFill>
                  <a:srgbClr val="C00000"/>
                </a:solidFill>
              </a:rPr>
              <a:t>kaphatunk, ha </a:t>
            </a:r>
            <a:r>
              <a:rPr lang="hu-HU" dirty="0" smtClean="0">
                <a:solidFill>
                  <a:srgbClr val="C00000"/>
                </a:solidFill>
              </a:rPr>
              <a:t>osztunk, akkor gyököket veszthetünk. Ennek elkerülésére az </a:t>
            </a:r>
            <a:r>
              <a:rPr lang="hu-HU" dirty="0" smtClean="0">
                <a:solidFill>
                  <a:srgbClr val="C00000"/>
                </a:solidFill>
              </a:rPr>
              <a:t>ismeretlent tartalmazó </a:t>
            </a:r>
            <a:r>
              <a:rPr lang="hu-HU" dirty="0" smtClean="0">
                <a:solidFill>
                  <a:srgbClr val="C00000"/>
                </a:solidFill>
              </a:rPr>
              <a:t>kifejezésről, ekkor mindig fel kell tételeznünk, hogy nem 0.</a:t>
            </a:r>
            <a:endParaRPr lang="hu-H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Feladatok: (</a:t>
            </a:r>
            <a:r>
              <a:rPr lang="hu-HU" dirty="0" err="1" smtClean="0"/>
              <a:t>Tk</a:t>
            </a:r>
            <a:r>
              <a:rPr lang="hu-HU" dirty="0" smtClean="0"/>
              <a:t>.,138. oldal 1,2,3,4)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Házi feladat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hu-HU" dirty="0" smtClean="0"/>
              <a:t>Tankönyv 138. oldal 5., 6.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b="1" dirty="0" smtClean="0"/>
              <a:t>Törtegyütthatós egyenletek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Feladatok: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hu-HU" dirty="0" smtClean="0"/>
              <a:t>Tankönyv 140. oldal 8., 10.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b="1" dirty="0" smtClean="0"/>
              <a:t>Algebrai törtes egyenletek</a:t>
            </a:r>
            <a:endParaRPr lang="hu-H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Példa: </a:t>
            </a:r>
            <a:r>
              <a:rPr lang="hu-HU" sz="1800" dirty="0" smtClean="0"/>
              <a:t>(</a:t>
            </a:r>
            <a:r>
              <a:rPr lang="hu-HU" sz="1800" dirty="0" err="1" smtClean="0"/>
              <a:t>Tk</a:t>
            </a:r>
            <a:r>
              <a:rPr lang="hu-HU" sz="1800" dirty="0" smtClean="0"/>
              <a:t>. 142. oldal 5.mintapélda)</a:t>
            </a:r>
            <a:br>
              <a:rPr lang="hu-HU" sz="1800" dirty="0" smtClean="0"/>
            </a:br>
            <a:r>
              <a:rPr lang="hu-HU" sz="2400" dirty="0" smtClean="0">
                <a:solidFill>
                  <a:schemeClr val="tx1"/>
                </a:solidFill>
              </a:rPr>
              <a:t>Oldjuk meg a következő egyenletet az egész számok halmazán!</a:t>
            </a:r>
            <a:endParaRPr lang="hu-HU" sz="18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714488"/>
            <a:ext cx="4019402" cy="122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zövegdoboz 4"/>
          <p:cNvSpPr txBox="1"/>
          <p:nvPr/>
        </p:nvSpPr>
        <p:spPr>
          <a:xfrm>
            <a:off x="785786" y="3143248"/>
            <a:ext cx="728667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200" u="sng" dirty="0" smtClean="0"/>
              <a:t>Megoldás</a:t>
            </a:r>
            <a:r>
              <a:rPr lang="hu-HU" sz="3200" dirty="0" smtClean="0"/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hu-HU" sz="3200" dirty="0" smtClean="0"/>
              <a:t>Értelmezési tartomány meghatározása</a:t>
            </a:r>
          </a:p>
          <a:p>
            <a:pPr marL="514350" indent="-514350">
              <a:buFont typeface="+mj-lt"/>
              <a:buAutoNum type="arabicPeriod"/>
            </a:pPr>
            <a:r>
              <a:rPr lang="hu-HU" sz="3200" dirty="0" smtClean="0"/>
              <a:t>Az ismeretlent tartalmazó közös nevezővel beszorzunk</a:t>
            </a:r>
          </a:p>
          <a:p>
            <a:pPr marL="514350" indent="-514350">
              <a:buFont typeface="+mj-lt"/>
              <a:buAutoNum type="arabicPeriod"/>
            </a:pPr>
            <a:r>
              <a:rPr lang="hu-HU" sz="3200" dirty="0" smtClean="0"/>
              <a:t>További átalakításokkal kifejezzük az ismeretlent </a:t>
            </a:r>
          </a:p>
          <a:p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észvény">
  <a:themeElements>
    <a:clrScheme name="Részvén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Részvén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Részvén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28</TotalTime>
  <Words>256</Words>
  <Application>Microsoft Office PowerPoint</Application>
  <PresentationFormat>Diavetítés a képernyőre (4:3 oldalarány)</PresentationFormat>
  <Paragraphs>32</Paragraphs>
  <Slides>12</Slides>
  <Notes>0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12</vt:i4>
      </vt:variant>
    </vt:vector>
  </HeadingPairs>
  <TitlesOfParts>
    <vt:vector size="13" baseType="lpstr">
      <vt:lpstr>Részvény</vt:lpstr>
      <vt:lpstr>Egyenletek, egyenlőtlenségek, egyenletrendszerek</vt:lpstr>
      <vt:lpstr>Fogalmak</vt:lpstr>
      <vt:lpstr>Egyenlet átalakításai:</vt:lpstr>
      <vt:lpstr>Feladatok: (Tk.,138. oldal 1,2,3,4)</vt:lpstr>
      <vt:lpstr>Házi feladat</vt:lpstr>
      <vt:lpstr>Törtegyütthatós egyenletek</vt:lpstr>
      <vt:lpstr>Feladatok:</vt:lpstr>
      <vt:lpstr>Algebrai törtes egyenletek</vt:lpstr>
      <vt:lpstr>Példa: (Tk. 142. oldal 5.mintapélda) Oldjuk meg a következő egyenletet az egész számok halmazán!</vt:lpstr>
      <vt:lpstr>Feladat:(Tk. 142. oldal 6.mintapélda) </vt:lpstr>
      <vt:lpstr>Feladat:(Tk. 143. oldal 7.mintapélda) </vt:lpstr>
      <vt:lpstr>Házi feladat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Egyenletek, egyenlőtlenségek, egyenletrendszerek</dc:title>
  <dc:creator>a</dc:creator>
  <cp:lastModifiedBy>a</cp:lastModifiedBy>
  <cp:revision>3</cp:revision>
  <dcterms:created xsi:type="dcterms:W3CDTF">2010-05-29T23:29:14Z</dcterms:created>
  <dcterms:modified xsi:type="dcterms:W3CDTF">2010-05-29T23:57:31Z</dcterms:modified>
</cp:coreProperties>
</file>