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hu-HU"/>
          </a:p>
        </p:txBody>
      </p:sp>
      <p:sp>
        <p:nvSpPr>
          <p:cNvPr id="7" name="Téglalap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Tartalom helye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7" name="Téglalap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13" name="Dia számának hely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8" name="Dátum helye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10" name="Dia számának helye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12" name="Dia számának helye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hu-HU"/>
          </a:p>
        </p:txBody>
      </p:sp>
      <p:sp>
        <p:nvSpPr>
          <p:cNvPr id="16" name="Szöveg helye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5" name="Szöveg helye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8" name="Téglalap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églalap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13" name="Dia számának helye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6EA4E4E-70A1-4635-B715-924D0A2FAF0B}" type="datetimeFigureOut">
              <a:rPr lang="hu-HU" smtClean="0"/>
              <a:pPr/>
              <a:t>2010.04.11.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7" name="Téglalap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94FB88E-3CDC-41E4-9E16-8CDD595FD675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Az abszolútérték-függvény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smtClean="0"/>
              <a:t>12. modul</a:t>
            </a:r>
            <a:endParaRPr lang="hu-H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Szakértői mozaik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hu-HU" b="1" u="sng" dirty="0" smtClean="0"/>
              <a:t>4 fős csoportok </a:t>
            </a:r>
            <a:r>
              <a:rPr lang="hu-HU" sz="1600" dirty="0" smtClean="0"/>
              <a:t>(12.9 mozaik)</a:t>
            </a:r>
          </a:p>
          <a:p>
            <a:r>
              <a:rPr lang="hu-HU" sz="3200" dirty="0" smtClean="0"/>
              <a:t>1: Az abszolútérték-függvény ( </a:t>
            </a:r>
            <a:r>
              <a:rPr lang="hu-HU" sz="3200" i="1" dirty="0" smtClean="0"/>
              <a:t>f ( x ) = |</a:t>
            </a:r>
            <a:r>
              <a:rPr lang="hu-HU" sz="3200" i="1" dirty="0" err="1" smtClean="0"/>
              <a:t>x</a:t>
            </a:r>
            <a:r>
              <a:rPr lang="hu-HU" sz="3200" i="1" dirty="0" smtClean="0"/>
              <a:t>| ) tulajdonságai</a:t>
            </a:r>
          </a:p>
          <a:p>
            <a:r>
              <a:rPr lang="hu-HU" sz="3200" dirty="0" smtClean="0"/>
              <a:t>2. Az </a:t>
            </a:r>
            <a:r>
              <a:rPr lang="hu-HU" sz="3200" dirty="0" err="1" smtClean="0"/>
              <a:t>abszolútérték</a:t>
            </a:r>
            <a:r>
              <a:rPr lang="hu-HU" sz="3200" dirty="0" smtClean="0"/>
              <a:t>–függvény transzformálása: </a:t>
            </a:r>
            <a:r>
              <a:rPr lang="hu-HU" sz="3200" i="1" dirty="0" smtClean="0"/>
              <a:t>y tengely menti eltolás</a:t>
            </a:r>
          </a:p>
          <a:p>
            <a:r>
              <a:rPr lang="hu-HU" sz="3200" dirty="0" smtClean="0"/>
              <a:t>3. Az </a:t>
            </a:r>
            <a:r>
              <a:rPr lang="hu-HU" sz="3200" dirty="0" err="1" smtClean="0"/>
              <a:t>abszolútérték</a:t>
            </a:r>
            <a:r>
              <a:rPr lang="hu-HU" sz="3200" dirty="0" smtClean="0"/>
              <a:t>–függvény transzformálása: </a:t>
            </a:r>
            <a:r>
              <a:rPr lang="hu-HU" sz="3200" i="1" dirty="0" smtClean="0"/>
              <a:t>x tengely menti eltolás</a:t>
            </a:r>
          </a:p>
          <a:p>
            <a:r>
              <a:rPr lang="hu-HU" sz="3200" dirty="0" smtClean="0"/>
              <a:t>4. Az </a:t>
            </a:r>
            <a:r>
              <a:rPr lang="hu-HU" sz="3200" dirty="0" err="1" smtClean="0"/>
              <a:t>abszolútérték</a:t>
            </a:r>
            <a:r>
              <a:rPr lang="hu-HU" sz="3200" dirty="0" smtClean="0"/>
              <a:t>–függvény transzformálása: </a:t>
            </a:r>
            <a:r>
              <a:rPr lang="hu-HU" sz="3200" i="1" dirty="0" smtClean="0"/>
              <a:t>y tengely menti zsugorítás/nyújtás</a:t>
            </a:r>
            <a:endParaRPr lang="hu-H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 smtClean="0"/>
              <a:t>Feladatok</a:t>
            </a:r>
            <a:r>
              <a:rPr lang="hu-HU" dirty="0" smtClean="0"/>
              <a:t>:tankönyv 48. oldal 5.b)g)i)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b) </a:t>
            </a:r>
            <a:r>
              <a:rPr lang="hu-HU" i="1" dirty="0" smtClean="0"/>
              <a:t>f ( x ) = | </a:t>
            </a:r>
            <a:r>
              <a:rPr lang="hu-HU" i="1" dirty="0" err="1" smtClean="0"/>
              <a:t>x</a:t>
            </a:r>
            <a:r>
              <a:rPr lang="hu-HU" i="1" dirty="0" smtClean="0"/>
              <a:t> – 7 |</a:t>
            </a:r>
          </a:p>
          <a:p>
            <a:r>
              <a:rPr lang="hu-HU" dirty="0" smtClean="0"/>
              <a:t>g) </a:t>
            </a:r>
            <a:r>
              <a:rPr lang="hu-HU" i="1" dirty="0" smtClean="0"/>
              <a:t>f ( x ) =</a:t>
            </a:r>
            <a:r>
              <a:rPr lang="hu-HU" dirty="0" smtClean="0"/>
              <a:t>3/2| </a:t>
            </a:r>
            <a:r>
              <a:rPr lang="hu-HU" i="1" dirty="0" smtClean="0"/>
              <a:t>x |, </a:t>
            </a:r>
            <a:r>
              <a:rPr lang="hu-HU" dirty="0" err="1" smtClean="0"/>
              <a:t>x</a:t>
            </a:r>
            <a:r>
              <a:rPr lang="hu-HU" dirty="0" smtClean="0"/>
              <a:t> ∈ ] –6; 3 ]</a:t>
            </a:r>
          </a:p>
          <a:p>
            <a:r>
              <a:rPr lang="nn-NO" dirty="0" smtClean="0"/>
              <a:t>i) </a:t>
            </a:r>
            <a:r>
              <a:rPr lang="nn-NO" i="1" dirty="0" smtClean="0"/>
              <a:t>f ( x ) = –| x | – 1</a:t>
            </a:r>
            <a:endParaRPr lang="hu-H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 smtClean="0"/>
              <a:t>Feladatok</a:t>
            </a:r>
            <a:r>
              <a:rPr lang="hu-HU" dirty="0" smtClean="0"/>
              <a:t>:tankönyv 49. oldal 9.a)c)e)</a:t>
            </a:r>
            <a:endParaRPr lang="hu-H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785926"/>
            <a:ext cx="4750840" cy="429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8835" y="1714488"/>
            <a:ext cx="4867001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71612"/>
            <a:ext cx="4958695" cy="489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Csoport munka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sz="5400" dirty="0" smtClean="0"/>
              <a:t>12.7 kártya</a:t>
            </a:r>
          </a:p>
          <a:p>
            <a:r>
              <a:rPr lang="hu-HU" sz="5400" dirty="0" smtClean="0"/>
              <a:t>12kirakós a)</a:t>
            </a:r>
          </a:p>
          <a:p>
            <a:r>
              <a:rPr lang="hu-HU" sz="5400" dirty="0" smtClean="0"/>
              <a:t>12kirakós k)</a:t>
            </a:r>
          </a:p>
          <a:p>
            <a:endParaRPr lang="hu-HU" dirty="0" smtClean="0"/>
          </a:p>
          <a:p>
            <a:endParaRPr lang="hu-H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Házi feladat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TK. 40. oldal 4)</a:t>
            </a:r>
          </a:p>
          <a:p>
            <a:r>
              <a:rPr lang="hu-HU" dirty="0" smtClean="0"/>
              <a:t>48. oldal 5.a)c)f)</a:t>
            </a:r>
          </a:p>
          <a:p>
            <a:r>
              <a:rPr lang="hu-HU" dirty="0" smtClean="0"/>
              <a:t>49. oldal 9.b)d)f)h)</a:t>
            </a:r>
            <a:endParaRPr lang="hu-H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err="1" smtClean="0"/>
              <a:t>Abszolútértékes</a:t>
            </a:r>
            <a:r>
              <a:rPr lang="hu-HU" b="1" dirty="0" smtClean="0"/>
              <a:t> egyenletek, egyenlőtlenségek</a:t>
            </a:r>
            <a:br>
              <a:rPr lang="hu-HU" b="1" dirty="0" smtClean="0"/>
            </a:br>
            <a:r>
              <a:rPr lang="hu-HU" b="1" dirty="0" smtClean="0"/>
              <a:t>grafikus megoldása</a:t>
            </a:r>
            <a:endParaRPr lang="hu-H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r>
              <a:rPr lang="hu-HU" sz="3000" dirty="0" smtClean="0">
                <a:latin typeface="Arial" pitchFamily="34" charset="0"/>
                <a:cs typeface="Arial" pitchFamily="34" charset="0"/>
              </a:rPr>
              <a:t>Oldjuk meg grafikusan a | </a:t>
            </a:r>
            <a:r>
              <a:rPr lang="hu-HU" sz="3000" i="1" dirty="0" smtClean="0">
                <a:latin typeface="Arial" pitchFamily="34" charset="0"/>
                <a:cs typeface="Arial" pitchFamily="34" charset="0"/>
              </a:rPr>
              <a:t>x + 5 | = 3 egyenlőséget!</a:t>
            </a:r>
            <a:endParaRPr lang="hu-HU" sz="3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6061535" cy="497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6072198" y="3857628"/>
            <a:ext cx="30718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3200" i="1" dirty="0" smtClean="0"/>
              <a:t>x</a:t>
            </a:r>
            <a:r>
              <a:rPr lang="hu-HU" sz="3200" i="1" baseline="-25000" dirty="0" smtClean="0"/>
              <a:t>1</a:t>
            </a:r>
            <a:r>
              <a:rPr lang="hu-HU" sz="3200" i="1" dirty="0" smtClean="0"/>
              <a:t> = –8, </a:t>
            </a:r>
            <a:r>
              <a:rPr lang="hu-HU" sz="3200" i="1" dirty="0" smtClean="0"/>
              <a:t> </a:t>
            </a:r>
            <a:r>
              <a:rPr lang="hu-HU" sz="3200" i="1" dirty="0" smtClean="0"/>
              <a:t>x</a:t>
            </a:r>
            <a:r>
              <a:rPr lang="hu-HU" sz="3200" i="1" baseline="-25000" dirty="0" smtClean="0"/>
              <a:t>2</a:t>
            </a:r>
            <a:r>
              <a:rPr lang="hu-HU" sz="3200" i="1" dirty="0" smtClean="0"/>
              <a:t> = –2</a:t>
            </a:r>
            <a:endParaRPr lang="hu-H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2844" y="228600"/>
            <a:ext cx="8623204" cy="990600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Oldjuk meg grafikusan a | </a:t>
            </a:r>
            <a:r>
              <a:rPr lang="hu-HU" i="1" dirty="0" smtClean="0"/>
              <a:t>x + 5 | ≤ 3 egyenlőtlenséget!</a:t>
            </a:r>
            <a:endParaRPr lang="hu-H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08" y="1541704"/>
            <a:ext cx="6177242" cy="503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6572264" y="3857628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3200" dirty="0" smtClean="0"/>
              <a:t>–8 ≤ </a:t>
            </a:r>
            <a:r>
              <a:rPr lang="hu-HU" sz="3200" i="1" dirty="0" smtClean="0"/>
              <a:t>x ≤ –</a:t>
            </a:r>
            <a:r>
              <a:rPr lang="hu-HU" sz="3200" i="1" dirty="0" smtClean="0"/>
              <a:t>2</a:t>
            </a:r>
            <a:endParaRPr lang="hu-H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Abszolútérték</a:t>
            </a:r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5" name="Tartalom helye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Pozitív szám </a:t>
            </a:r>
            <a:r>
              <a:rPr lang="hu-HU" b="1" dirty="0" err="1" smtClean="0"/>
              <a:t>abszolútértéke</a:t>
            </a:r>
            <a:r>
              <a:rPr lang="hu-HU" b="1" dirty="0" smtClean="0"/>
              <a:t> maga a szám, negatív szám </a:t>
            </a:r>
            <a:r>
              <a:rPr lang="hu-HU" b="1" dirty="0" err="1" smtClean="0"/>
              <a:t>abszolútértéke</a:t>
            </a:r>
            <a:r>
              <a:rPr lang="hu-HU" b="1" dirty="0" smtClean="0"/>
              <a:t> a szám ellentettje, </a:t>
            </a:r>
            <a:r>
              <a:rPr lang="hu-HU" dirty="0" smtClean="0"/>
              <a:t>ami pozitív szám. |0|=</a:t>
            </a:r>
            <a:r>
              <a:rPr lang="hu-HU" dirty="0" err="1" smtClean="0"/>
              <a:t>0</a:t>
            </a:r>
            <a:endParaRPr lang="hu-H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714752"/>
            <a:ext cx="428628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551766" cy="990600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Oldjuk meg grafikusan a | </a:t>
            </a:r>
            <a:r>
              <a:rPr lang="hu-HU" i="1" dirty="0" smtClean="0"/>
              <a:t>x + 5 | &gt; 3 egyenlőtlenséget!</a:t>
            </a:r>
            <a:endParaRPr lang="hu-H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6089086" cy="498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6429388" y="3571876"/>
            <a:ext cx="2650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/>
              <a:t>x </a:t>
            </a:r>
            <a:r>
              <a:rPr lang="en-US" sz="2400" i="1" dirty="0" smtClean="0"/>
              <a:t>&lt; –8 </a:t>
            </a:r>
            <a:r>
              <a:rPr lang="en-US" sz="2400" i="1" dirty="0" err="1" smtClean="0"/>
              <a:t>vagy</a:t>
            </a:r>
            <a:r>
              <a:rPr lang="en-US" sz="2400" i="1" dirty="0" smtClean="0"/>
              <a:t> </a:t>
            </a:r>
            <a:r>
              <a:rPr lang="en-US" sz="2400" i="1" dirty="0" smtClean="0"/>
              <a:t>x </a:t>
            </a:r>
            <a:r>
              <a:rPr lang="en-US" sz="2400" i="1" dirty="0" smtClean="0"/>
              <a:t>&gt; –</a:t>
            </a:r>
            <a:r>
              <a:rPr lang="en-US" sz="2400" i="1" dirty="0" smtClean="0"/>
              <a:t>2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Feladat (53. oldal 12. a)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Oldd meg grafikusan a következő egyenlőtlenségeket</a:t>
            </a:r>
            <a:r>
              <a:rPr lang="hu-HU" dirty="0" smtClean="0"/>
              <a:t>!</a:t>
            </a:r>
          </a:p>
          <a:p>
            <a:r>
              <a:rPr lang="hu-HU" dirty="0" smtClean="0"/>
              <a:t>| </a:t>
            </a:r>
            <a:r>
              <a:rPr lang="hu-HU" i="1" dirty="0" smtClean="0"/>
              <a:t>x | – 2 ≥ </a:t>
            </a:r>
            <a:r>
              <a:rPr lang="hu-HU" i="1" dirty="0" smtClean="0"/>
              <a:t>1</a:t>
            </a:r>
          </a:p>
          <a:p>
            <a:r>
              <a:rPr lang="hu-HU" dirty="0" smtClean="0"/>
              <a:t>–| </a:t>
            </a:r>
            <a:r>
              <a:rPr lang="hu-HU" i="1" dirty="0" smtClean="0"/>
              <a:t>x | + 3 &gt; –</a:t>
            </a:r>
            <a:r>
              <a:rPr lang="hu-HU" i="1" dirty="0" smtClean="0"/>
              <a:t>4</a:t>
            </a:r>
          </a:p>
          <a:p>
            <a:r>
              <a:rPr lang="hu-HU" dirty="0" smtClean="0"/>
              <a:t>| </a:t>
            </a:r>
            <a:r>
              <a:rPr lang="hu-HU" i="1" dirty="0" smtClean="0"/>
              <a:t>x + 4 | &lt; </a:t>
            </a:r>
            <a:r>
              <a:rPr lang="hu-HU" i="1" dirty="0" smtClean="0"/>
              <a:t>5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Házi 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Tankönyv 53. oldal 12. </a:t>
            </a:r>
            <a:r>
              <a:rPr lang="hu-HU" smtClean="0"/>
              <a:t>d) e)</a:t>
            </a:r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Abszolútérték-függvény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Legyen </a:t>
            </a:r>
            <a:r>
              <a:rPr lang="hu-HU" i="1" dirty="0" smtClean="0"/>
              <a:t>x tetszőleges valós szám. Ekkor az </a:t>
            </a:r>
            <a:r>
              <a:rPr lang="hu-HU" b="1" i="1" dirty="0" smtClean="0"/>
              <a:t>abszolútérték-függvény:</a:t>
            </a:r>
            <a:endParaRPr lang="hu-H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214686"/>
            <a:ext cx="673335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684" y="1714488"/>
            <a:ext cx="8809316" cy="139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7732" y="3500438"/>
            <a:ext cx="495683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85720" y="228600"/>
            <a:ext cx="8480328" cy="990600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Az abszolútérték-függvény</a:t>
            </a:r>
            <a:r>
              <a:rPr lang="hu-HU" i="1" dirty="0" smtClean="0"/>
              <a:t> tulajdonságai</a:t>
            </a:r>
            <a:endParaRPr lang="hu-H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000372"/>
            <a:ext cx="27622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0" y="1857364"/>
            <a:ext cx="57150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1. Monotonitás:</a:t>
            </a:r>
          </a:p>
          <a:p>
            <a:r>
              <a:rPr lang="hu-HU" dirty="0"/>
              <a:t>– Ha </a:t>
            </a:r>
            <a:r>
              <a:rPr lang="hu-HU" i="1" dirty="0"/>
              <a:t>x &lt; 0, </a:t>
            </a:r>
            <a:r>
              <a:rPr lang="hu-HU" i="1" dirty="0" smtClean="0"/>
              <a:t>akkor </a:t>
            </a:r>
            <a:r>
              <a:rPr lang="hu-HU" dirty="0" smtClean="0"/>
              <a:t>az </a:t>
            </a:r>
            <a:r>
              <a:rPr lang="hu-HU" b="1" i="1" dirty="0"/>
              <a:t>f ( x ) = |</a:t>
            </a:r>
            <a:r>
              <a:rPr lang="hu-HU" b="1" i="1" dirty="0" err="1"/>
              <a:t>x</a:t>
            </a:r>
            <a:r>
              <a:rPr lang="hu-HU" b="1" i="1" dirty="0"/>
              <a:t>| függvény ezen a tartományon szigorúan monoton csökkenő.</a:t>
            </a:r>
          </a:p>
          <a:p>
            <a:r>
              <a:rPr lang="hu-HU" dirty="0"/>
              <a:t>– Ha </a:t>
            </a:r>
            <a:r>
              <a:rPr lang="hu-HU" i="1" dirty="0"/>
              <a:t>x ≥ 0, </a:t>
            </a:r>
            <a:r>
              <a:rPr lang="hu-HU" i="1" dirty="0" smtClean="0"/>
              <a:t>akkor a </a:t>
            </a:r>
            <a:r>
              <a:rPr lang="hu-HU" dirty="0" smtClean="0"/>
              <a:t>függvény </a:t>
            </a:r>
            <a:r>
              <a:rPr lang="hu-HU" dirty="0"/>
              <a:t>ezen a tartományon </a:t>
            </a:r>
            <a:r>
              <a:rPr lang="hu-HU" b="1" dirty="0"/>
              <a:t>szigorúan monoton növekvő</a:t>
            </a:r>
            <a:r>
              <a:rPr lang="hu-HU" b="1" dirty="0" smtClean="0"/>
              <a:t>.</a:t>
            </a:r>
          </a:p>
          <a:p>
            <a:r>
              <a:rPr lang="hu-HU" dirty="0"/>
              <a:t>2. </a:t>
            </a:r>
            <a:r>
              <a:rPr lang="hu-HU" dirty="0" err="1" smtClean="0"/>
              <a:t>Zérushely</a:t>
            </a:r>
            <a:r>
              <a:rPr lang="hu-HU" dirty="0" smtClean="0"/>
              <a:t>: </a:t>
            </a:r>
            <a:r>
              <a:rPr lang="hu-HU" i="1" dirty="0" smtClean="0"/>
              <a:t>x </a:t>
            </a:r>
            <a:r>
              <a:rPr lang="hu-HU" i="1" dirty="0"/>
              <a:t>= </a:t>
            </a:r>
            <a:r>
              <a:rPr lang="hu-HU" i="1" dirty="0" smtClean="0"/>
              <a:t>0</a:t>
            </a:r>
          </a:p>
          <a:p>
            <a:r>
              <a:rPr lang="hu-HU" dirty="0"/>
              <a:t>3. Szélsőérték:</a:t>
            </a:r>
          </a:p>
          <a:p>
            <a:r>
              <a:rPr lang="hu-HU" dirty="0"/>
              <a:t>A</a:t>
            </a:r>
            <a:r>
              <a:rPr lang="hu-HU" dirty="0" smtClean="0"/>
              <a:t>z </a:t>
            </a:r>
            <a:r>
              <a:rPr lang="hu-HU" i="1" dirty="0"/>
              <a:t>f függvénynek az x = </a:t>
            </a:r>
            <a:r>
              <a:rPr lang="hu-HU" i="1" dirty="0" smtClean="0"/>
              <a:t>0 helyen </a:t>
            </a:r>
            <a:r>
              <a:rPr lang="hu-HU" b="1" i="1" dirty="0" smtClean="0"/>
              <a:t>minimuma van, és </a:t>
            </a:r>
            <a:r>
              <a:rPr lang="hu-HU" i="1" dirty="0" smtClean="0"/>
              <a:t>ezen a helyen a </a:t>
            </a:r>
            <a:r>
              <a:rPr lang="hu-HU" b="1" i="1" dirty="0" smtClean="0"/>
              <a:t>minimum érték </a:t>
            </a:r>
            <a:r>
              <a:rPr lang="hu-HU" i="1" dirty="0" smtClean="0"/>
              <a:t>y </a:t>
            </a:r>
            <a:r>
              <a:rPr lang="hu-HU" i="1" dirty="0"/>
              <a:t>= 0</a:t>
            </a:r>
            <a:r>
              <a:rPr lang="hu-HU" i="1" dirty="0" smtClean="0"/>
              <a:t>.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Feladat: </a:t>
            </a:r>
            <a:r>
              <a:rPr lang="hu-HU" sz="2000" dirty="0" smtClean="0"/>
              <a:t>(Tankönyv 32. oldal 1. mintapélda)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Az </a:t>
            </a:r>
            <a:r>
              <a:rPr lang="hu-HU" i="1" dirty="0" smtClean="0"/>
              <a:t>f (x) = –3/2</a:t>
            </a:r>
            <a:r>
              <a:rPr lang="hu-HU" dirty="0" smtClean="0"/>
              <a:t>|</a:t>
            </a:r>
            <a:r>
              <a:rPr lang="hu-HU" i="1" dirty="0" smtClean="0"/>
              <a:t>x| + 5 hozzárendelési szabály alapján töltsük ki az értéktáblázatot</a:t>
            </a:r>
            <a:r>
              <a:rPr lang="hu-HU" dirty="0" smtClean="0"/>
              <a:t>! </a:t>
            </a:r>
            <a:endParaRPr lang="hu-H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928934"/>
            <a:ext cx="8572528" cy="218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églalap 5"/>
          <p:cNvSpPr/>
          <p:nvPr/>
        </p:nvSpPr>
        <p:spPr>
          <a:xfrm>
            <a:off x="1571604" y="4000504"/>
            <a:ext cx="221457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3929058" y="3071810"/>
            <a:ext cx="471490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Feladatok: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u-HU" dirty="0" smtClean="0"/>
              <a:t>Tankönyv 33. oldal 1. a) c) d)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Házi feladat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88508" cy="4495800"/>
          </a:xfrm>
        </p:spPr>
        <p:txBody>
          <a:bodyPr/>
          <a:lstStyle/>
          <a:p>
            <a:r>
              <a:rPr lang="hu-HU" sz="4000" dirty="0" smtClean="0"/>
              <a:t>Tankönyv 33. oldal 1. b)</a:t>
            </a:r>
          </a:p>
          <a:p>
            <a:r>
              <a:rPr lang="hu-HU" sz="4000" dirty="0" smtClean="0">
                <a:solidFill>
                  <a:srgbClr val="FF0000"/>
                </a:solidFill>
              </a:rPr>
              <a:t>Ábrázold és jellemezd is a függvényt!</a:t>
            </a:r>
            <a:endParaRPr lang="hu-H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abszolútérték-függvény transzformálása</a:t>
            </a:r>
            <a:endParaRPr lang="hu-H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Mediá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59</TotalTime>
  <Words>440</Words>
  <Application>Microsoft Office PowerPoint</Application>
  <PresentationFormat>Diavetítés a képernyőre (4:3 oldalarány)</PresentationFormat>
  <Paragraphs>54</Paragraphs>
  <Slides>22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22</vt:i4>
      </vt:variant>
    </vt:vector>
  </HeadingPairs>
  <TitlesOfParts>
    <vt:vector size="23" baseType="lpstr">
      <vt:lpstr>Medián</vt:lpstr>
      <vt:lpstr>Az abszolútérték-függvény</vt:lpstr>
      <vt:lpstr>Abszolútérték </vt:lpstr>
      <vt:lpstr>Abszolútérték-függvény</vt:lpstr>
      <vt:lpstr>4. dia</vt:lpstr>
      <vt:lpstr>Az abszolútérték-függvény tulajdonságai</vt:lpstr>
      <vt:lpstr>Feladat: (Tankönyv 32. oldal 1. mintapélda)</vt:lpstr>
      <vt:lpstr>Feladatok: </vt:lpstr>
      <vt:lpstr>Házi feladat</vt:lpstr>
      <vt:lpstr>Az abszolútérték-függvény transzformálása</vt:lpstr>
      <vt:lpstr>Szakértői mozaik</vt:lpstr>
      <vt:lpstr>Feladatok:tankönyv 48. oldal 5.b)g)i)</vt:lpstr>
      <vt:lpstr>Feladatok:tankönyv 49. oldal 9.a)c)e)</vt:lpstr>
      <vt:lpstr>13. dia</vt:lpstr>
      <vt:lpstr>14. dia</vt:lpstr>
      <vt:lpstr>Csoport munka</vt:lpstr>
      <vt:lpstr>Házi feladat</vt:lpstr>
      <vt:lpstr>Abszolútértékes egyenletek, egyenlőtlenségek grafikus megoldása</vt:lpstr>
      <vt:lpstr>Oldjuk meg grafikusan a | x + 5 | = 3 egyenlőséget!</vt:lpstr>
      <vt:lpstr>Oldjuk meg grafikusan a | x + 5 | ≤ 3 egyenlőtlenséget!</vt:lpstr>
      <vt:lpstr>Oldjuk meg grafikusan a | x + 5 | &gt; 3 egyenlőtlenséget!</vt:lpstr>
      <vt:lpstr>Feladat (53. oldal 12. a) </vt:lpstr>
      <vt:lpstr>Házi feladat: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 abszolútérték-függvény</dc:title>
  <dc:creator>admin</dc:creator>
  <cp:lastModifiedBy>admin</cp:lastModifiedBy>
  <cp:revision>8</cp:revision>
  <dcterms:created xsi:type="dcterms:W3CDTF">2010-04-06T19:46:10Z</dcterms:created>
  <dcterms:modified xsi:type="dcterms:W3CDTF">2010-04-11T17:14:40Z</dcterms:modified>
</cp:coreProperties>
</file>