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églalap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gyenes összekötő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Cím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25" name="Alcím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31" name="Dátum helye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18" name="Élőláb helye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églalap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0" name="Kép helye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Cím helye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1" name="Szöveg helye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27" name="Dátum helye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8DCDE75-89FD-47D4-96B5-7D53BD2E92D4}" type="datetimeFigureOut">
              <a:rPr lang="hu-HU" smtClean="0"/>
              <a:pPr/>
              <a:t>2010.04.21.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16" name="Dia számának helye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Függvények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 smtClean="0"/>
              <a:t>összefoglalás</a:t>
            </a:r>
            <a:endParaRPr lang="hu-H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A Jánoshegyi libegő 1040 m hosszú kötélpályán mozog. Az utasokat 4 </a:t>
            </a:r>
            <a:r>
              <a:rPr lang="hu-HU" dirty="0" smtClean="0"/>
              <a:t>km/h sebességgel </a:t>
            </a:r>
            <a:r>
              <a:rPr lang="hu-HU" dirty="0" smtClean="0"/>
              <a:t>szállítja. Mennyi ideig (percig) tart egy utazás a libegővel? </a:t>
            </a:r>
            <a:r>
              <a:rPr lang="hu-HU" dirty="0" smtClean="0"/>
              <a:t>Készíts táblázatot </a:t>
            </a:r>
            <a:r>
              <a:rPr lang="hu-HU" dirty="0" smtClean="0"/>
              <a:t>és ábrázold grafikonon a megtett út hosszát az idő függvényében!</a:t>
            </a:r>
            <a:endParaRPr lang="hu-H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Ábrázold koordináta-rendszerben az alábbi hozzárendelési utasításokkal </a:t>
            </a:r>
            <a:r>
              <a:rPr lang="hu-HU" dirty="0" smtClean="0"/>
              <a:t>megadott függvények </a:t>
            </a:r>
            <a:r>
              <a:rPr lang="hu-HU" dirty="0" smtClean="0"/>
              <a:t>grafikonját</a:t>
            </a:r>
            <a:r>
              <a:rPr lang="hu-HU" dirty="0" smtClean="0"/>
              <a:t>!</a:t>
            </a:r>
          </a:p>
          <a:p>
            <a:endParaRPr lang="hu-H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143248"/>
            <a:ext cx="3500462" cy="33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zövegdoboz 5"/>
          <p:cNvSpPr txBox="1"/>
          <p:nvPr/>
        </p:nvSpPr>
        <p:spPr>
          <a:xfrm>
            <a:off x="6215074" y="5786454"/>
            <a:ext cx="1428760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hu-HU" sz="2400" dirty="0" err="1" smtClean="0"/>
              <a:t>FnGraph</a:t>
            </a:r>
            <a:endParaRPr lang="hu-H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Ábrázold koordináta-rendszerben az alábbi hozzárendelési utasításokkal </a:t>
            </a:r>
            <a:r>
              <a:rPr lang="hu-HU" dirty="0" smtClean="0"/>
              <a:t>megadott függvények </a:t>
            </a:r>
            <a:r>
              <a:rPr lang="hu-HU" dirty="0" smtClean="0"/>
              <a:t>grafikonját</a:t>
            </a:r>
            <a:r>
              <a:rPr lang="hu-HU" dirty="0" smtClean="0"/>
              <a:t>!</a:t>
            </a:r>
          </a:p>
          <a:p>
            <a:endParaRPr lang="hu-H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8006" y="2857500"/>
            <a:ext cx="3118858" cy="2214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000636"/>
            <a:ext cx="3670043" cy="118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zövegdoboz 6"/>
          <p:cNvSpPr txBox="1"/>
          <p:nvPr/>
        </p:nvSpPr>
        <p:spPr>
          <a:xfrm>
            <a:off x="6215074" y="5786454"/>
            <a:ext cx="1428760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hu-HU" sz="2400" dirty="0" err="1" smtClean="0"/>
              <a:t>FnGraph</a:t>
            </a:r>
            <a:endParaRPr lang="hu-H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Feladat: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2844" y="1609416"/>
            <a:ext cx="7553356" cy="4846320"/>
          </a:xfrm>
        </p:spPr>
        <p:txBody>
          <a:bodyPr/>
          <a:lstStyle/>
          <a:p>
            <a:r>
              <a:rPr lang="hu-HU" dirty="0" smtClean="0"/>
              <a:t>Add meg a lineáris függvény hozzárendelési utasítását, ha </a:t>
            </a:r>
            <a:r>
              <a:rPr lang="hu-HU" dirty="0" smtClean="0"/>
              <a:t>grafikonja:</a:t>
            </a:r>
          </a:p>
          <a:p>
            <a:pPr lvl="1"/>
            <a:r>
              <a:rPr lang="pt-BR" sz="2800" dirty="0" smtClean="0"/>
              <a:t>átmegy a </a:t>
            </a:r>
            <a:r>
              <a:rPr lang="pt-BR" sz="2800" i="1" dirty="0" smtClean="0"/>
              <a:t>P ( 7; 4) ponton, és a meredeksége </a:t>
            </a:r>
            <a:r>
              <a:rPr lang="pt-BR" sz="2800" i="1" dirty="0" smtClean="0"/>
              <a:t>½</a:t>
            </a:r>
            <a:r>
              <a:rPr lang="hu-HU" sz="2800" i="1" dirty="0" smtClean="0"/>
              <a:t>,</a:t>
            </a:r>
            <a:endParaRPr lang="hu-HU" sz="2800" dirty="0" smtClean="0"/>
          </a:p>
          <a:p>
            <a:pPr lvl="1"/>
            <a:r>
              <a:rPr lang="hu-HU" sz="2800" dirty="0" smtClean="0"/>
              <a:t>átmegy a </a:t>
            </a:r>
            <a:r>
              <a:rPr lang="hu-HU" sz="2800" i="1" dirty="0" smtClean="0"/>
              <a:t>P ( 2 ; </a:t>
            </a:r>
            <a:r>
              <a:rPr lang="hu-HU" sz="2800" i="1" dirty="0" err="1" smtClean="0"/>
              <a:t>2</a:t>
            </a:r>
            <a:r>
              <a:rPr lang="hu-HU" sz="2800" i="1" dirty="0" smtClean="0"/>
              <a:t>) ponton és az x tengelyt a 6 pontban metszi!</a:t>
            </a:r>
            <a:endParaRPr lang="hu-H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/>
          <a:lstStyle/>
          <a:p>
            <a:r>
              <a:rPr lang="hu-HU" dirty="0" smtClean="0"/>
              <a:t>Feladat: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Ábrázold koordináta-rendszerben, és jellemezd az alábbi hozzárendelési </a:t>
            </a:r>
            <a:r>
              <a:rPr lang="hu-HU" dirty="0" smtClean="0"/>
              <a:t>utasításokkal megadott </a:t>
            </a:r>
            <a:r>
              <a:rPr lang="hu-HU" dirty="0" smtClean="0"/>
              <a:t>függvényeket</a:t>
            </a:r>
            <a:r>
              <a:rPr lang="hu-HU" dirty="0" smtClean="0"/>
              <a:t>!</a:t>
            </a:r>
          </a:p>
          <a:p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6215074" y="5786454"/>
            <a:ext cx="1428760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hu-HU" sz="2400" dirty="0" err="1" smtClean="0"/>
              <a:t>FnGraph</a:t>
            </a:r>
            <a:endParaRPr lang="hu-H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202" y="3000372"/>
            <a:ext cx="488743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Oldd meg grafikusan a következő egyenlőtlenségeket</a:t>
            </a:r>
            <a:r>
              <a:rPr lang="hu-HU" dirty="0" smtClean="0"/>
              <a:t>!</a:t>
            </a:r>
          </a:p>
          <a:p>
            <a:pPr lvl="1"/>
            <a:r>
              <a:rPr lang="hu-HU" sz="4400" dirty="0" smtClean="0"/>
              <a:t>| </a:t>
            </a:r>
            <a:r>
              <a:rPr lang="hu-HU" sz="4400" i="1" dirty="0" smtClean="0"/>
              <a:t>x + </a:t>
            </a:r>
            <a:r>
              <a:rPr lang="hu-HU" sz="4400" i="1" dirty="0" smtClean="0"/>
              <a:t>5 </a:t>
            </a:r>
            <a:r>
              <a:rPr lang="hu-HU" sz="4400" i="1" dirty="0" smtClean="0"/>
              <a:t>| &lt; 6</a:t>
            </a:r>
          </a:p>
          <a:p>
            <a:pPr lvl="1"/>
            <a:r>
              <a:rPr lang="hu-HU" sz="4400" i="1" dirty="0" smtClean="0"/>
              <a:t> </a:t>
            </a:r>
            <a:r>
              <a:rPr lang="hu-HU" sz="4400" i="1" dirty="0" smtClean="0"/>
              <a:t>–| x – </a:t>
            </a:r>
            <a:r>
              <a:rPr lang="hu-HU" sz="4400" i="1" dirty="0" smtClean="0"/>
              <a:t>4 </a:t>
            </a:r>
            <a:r>
              <a:rPr lang="hu-HU" sz="4400" i="1" dirty="0" smtClean="0"/>
              <a:t>| ≤ </a:t>
            </a:r>
            <a:r>
              <a:rPr lang="hu-HU" sz="4400" i="1" dirty="0" smtClean="0"/>
              <a:t>3</a:t>
            </a:r>
            <a:endParaRPr lang="hu-HU" sz="44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6215074" y="5786454"/>
            <a:ext cx="1428760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hu-HU" sz="2400" dirty="0" err="1" smtClean="0"/>
              <a:t>FnGraph</a:t>
            </a:r>
            <a:endParaRPr lang="hu-HU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ényűző">
  <a:themeElements>
    <a:clrScheme name="Fényűző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Fényűző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ényűző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</TotalTime>
  <Words>156</Words>
  <Application>Microsoft Office PowerPoint</Application>
  <PresentationFormat>Diavetítés a képernyőre (4:3 oldalarány)</PresentationFormat>
  <Paragraphs>22</Paragraphs>
  <Slides>7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7</vt:i4>
      </vt:variant>
    </vt:vector>
  </HeadingPairs>
  <TitlesOfParts>
    <vt:vector size="8" baseType="lpstr">
      <vt:lpstr>Fényűző</vt:lpstr>
      <vt:lpstr>Függvények</vt:lpstr>
      <vt:lpstr>Feladat:</vt:lpstr>
      <vt:lpstr>Feladat:</vt:lpstr>
      <vt:lpstr>Feladat:</vt:lpstr>
      <vt:lpstr>Feladat:</vt:lpstr>
      <vt:lpstr>Feladat:</vt:lpstr>
      <vt:lpstr>Feladat: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Függvények</dc:title>
  <dc:creator>admin</dc:creator>
  <cp:lastModifiedBy>admin</cp:lastModifiedBy>
  <cp:revision>2</cp:revision>
  <dcterms:created xsi:type="dcterms:W3CDTF">2010-04-21T09:52:40Z</dcterms:created>
  <dcterms:modified xsi:type="dcterms:W3CDTF">2010-04-21T10:07:56Z</dcterms:modified>
</cp:coreProperties>
</file>