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F14E5-6301-4F93-BDCA-AE57999B1B06}" type="datetimeFigureOut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BA509-E297-4DB7-9F5F-948F44AC17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174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BBA509-E297-4DB7-9F5F-948F44AC175D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Átellenes sarkain kerekített téglalap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0B80AF3-3574-4839-A6D1-8ECEF35201C5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11" name="Dia számának hely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EF8BD-A791-4BDD-B102-46CCCC5EBD50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7CE82-DBB0-42B1-9899-B37629EF8B0B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A6FCA-8DB3-44D3-9C7A-716ED0276F1D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Dátum hely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A8516B9-38E3-46E3-BB98-746F7E37288B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505F6-4C72-4A96-B2EC-6E09AE75B0D4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églalap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922B2-2715-45CE-9219-80D7FC022909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5A2672-62C1-4386-BCF6-C7CC9C7F8434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37DC7D-133E-41F7-832A-8DF922DEEE14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9" name="Dátum hely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B94428A-CBF2-49B8-BAB2-88A7105551EE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3" name="Kép hely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hu-H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Kép beszúrásához kattintson az ikonra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átum hely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C793696-8033-45EE-9E13-646F77E71C88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Átellenes sarkain kerekített téglalap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2085FCA-3ACF-44B9-B3C7-2D96AEB46DF9}" type="datetime1">
              <a:rPr lang="hu-HU" smtClean="0"/>
              <a:pPr/>
              <a:t>2011.03.04.</a:t>
            </a:fld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66673D6-75B8-4B87-BBFE-1D96BF2FDB7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136904" cy="2304256"/>
          </a:xfrm>
        </p:spPr>
        <p:txBody>
          <a:bodyPr>
            <a:noAutofit/>
          </a:bodyPr>
          <a:lstStyle/>
          <a:p>
            <a:pPr algn="ctr"/>
            <a:r>
              <a:rPr lang="hu-HU" sz="4800" dirty="0" smtClean="0">
                <a:latin typeface="Times New Roman" pitchFamily="18" charset="0"/>
                <a:cs typeface="Times New Roman" pitchFamily="18" charset="0"/>
              </a:rPr>
              <a:t>„A pedagógiai, módszertani reformot támogató informatikai infrastruktúra fejlesztése”</a:t>
            </a:r>
            <a:endParaRPr lang="hu-H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75656" y="3717032"/>
            <a:ext cx="6400800" cy="720080"/>
          </a:xfrm>
        </p:spPr>
        <p:txBody>
          <a:bodyPr>
            <a:normAutofit/>
          </a:bodyPr>
          <a:lstStyle/>
          <a:p>
            <a:r>
              <a:rPr lang="hu-H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TIOP-1.1.1-09/1-2010-0111</a:t>
            </a:r>
            <a:endParaRPr lang="hu-H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5373216"/>
            <a:ext cx="45624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800" dirty="0" smtClean="0">
                <a:latin typeface="Times New Roman" pitchFamily="18" charset="0"/>
                <a:cs typeface="Times New Roman" pitchFamily="18" charset="0"/>
              </a:rPr>
              <a:t>A pályázat célja:</a:t>
            </a:r>
            <a:endParaRPr lang="hu-H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934891"/>
          </a:xfrm>
        </p:spPr>
        <p:txBody>
          <a:bodyPr>
            <a:normAutofit/>
          </a:bodyPr>
          <a:lstStyle/>
          <a:p>
            <a:pPr>
              <a:buClr>
                <a:schemeClr val="tx2">
                  <a:lumMod val="90000"/>
                </a:schemeClr>
              </a:buClr>
            </a:pPr>
            <a:r>
              <a:rPr lang="hu-H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informatikai</a:t>
            </a:r>
            <a:r>
              <a:rPr lang="hu-H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eszközfejlesztés</a:t>
            </a:r>
            <a:r>
              <a:rPr lang="hu-H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4000" dirty="0" smtClean="0">
                <a:latin typeface="Times New Roman" pitchFamily="18" charset="0"/>
                <a:cs typeface="Times New Roman" pitchFamily="18" charset="0"/>
              </a:rPr>
            </a:br>
            <a:endParaRPr lang="hu-H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20000"/>
                  <a:lumOff val="80000"/>
                </a:schemeClr>
              </a:buClr>
            </a:pPr>
            <a:r>
              <a:rPr lang="hu-H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3800" spc="-1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kapcsolódik a TÁMOP-3.1.4   pályázathoz</a:t>
            </a:r>
            <a:endParaRPr lang="hu-HU" sz="3800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5373216"/>
            <a:ext cx="45624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951328"/>
          </a:xfrm>
        </p:spPr>
        <p:txBody>
          <a:bodyPr>
            <a:noAutofit/>
          </a:bodyPr>
          <a:lstStyle/>
          <a:p>
            <a:pPr algn="ctr"/>
            <a:r>
              <a:rPr lang="hu-HU" sz="4800" dirty="0" smtClean="0">
                <a:latin typeface="Times New Roman" pitchFamily="18" charset="0"/>
                <a:cs typeface="Times New Roman" pitchFamily="18" charset="0"/>
              </a:rPr>
              <a:t>A projekt megvalósításának időtartama:</a:t>
            </a:r>
            <a:endParaRPr lang="hu-H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3140967"/>
            <a:ext cx="8229600" cy="303154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2010. 04. 01 – 2011. 03. 01.</a:t>
            </a:r>
            <a:endParaRPr lang="hu-H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5373216"/>
            <a:ext cx="45624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4800" dirty="0" smtClean="0">
                <a:latin typeface="Times New Roman" pitchFamily="18" charset="0"/>
                <a:cs typeface="Times New Roman" pitchFamily="18" charset="0"/>
              </a:rPr>
              <a:t>Beszerzésre kerülő eszközök:</a:t>
            </a:r>
            <a:endParaRPr lang="hu-H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1484784"/>
            <a:ext cx="8013576" cy="4526280"/>
          </a:xfrm>
        </p:spPr>
        <p:txBody>
          <a:bodyPr/>
          <a:lstStyle/>
          <a:p>
            <a:pPr algn="ctr">
              <a:buClr>
                <a:schemeClr val="accent1">
                  <a:lumMod val="20000"/>
                  <a:lumOff val="80000"/>
                </a:schemeClr>
              </a:buClr>
              <a:buNone/>
            </a:pP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147 db tanulói laptop</a:t>
            </a:r>
          </a:p>
          <a:p>
            <a:pPr algn="ctr">
              <a:buClr>
                <a:schemeClr val="accent1">
                  <a:lumMod val="20000"/>
                  <a:lumOff val="80000"/>
                </a:schemeClr>
              </a:buClr>
              <a:buNone/>
            </a:pP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db tanári laptop</a:t>
            </a:r>
          </a:p>
          <a:p>
            <a:pPr algn="ctr">
              <a:buClr>
                <a:schemeClr val="accent1">
                  <a:lumMod val="20000"/>
                  <a:lumOff val="80000"/>
                </a:schemeClr>
              </a:buClr>
              <a:buNone/>
            </a:pP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 db tároló</a:t>
            </a:r>
          </a:p>
          <a:p>
            <a:pPr algn="ctr">
              <a:buClr>
                <a:schemeClr val="accent1">
                  <a:lumMod val="20000"/>
                  <a:lumOff val="80000"/>
                </a:schemeClr>
              </a:buClr>
              <a:buNone/>
            </a:pPr>
            <a:r>
              <a:rPr lang="hu-H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Wifi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csomag</a:t>
            </a:r>
          </a:p>
          <a:p>
            <a:pPr algn="ctr">
              <a:buClr>
                <a:schemeClr val="accent1">
                  <a:lumMod val="20000"/>
                  <a:lumOff val="80000"/>
                </a:schemeClr>
              </a:buClr>
              <a:buNone/>
            </a:pPr>
            <a:r>
              <a:rPr lang="hu-H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Router</a:t>
            </a:r>
            <a:endParaRPr lang="hu-H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hu-H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Összesen: </a:t>
            </a:r>
            <a:r>
              <a:rPr lang="hu-H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18.155.000 Ft </a:t>
            </a:r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értékben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5373216"/>
            <a:ext cx="45624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656184"/>
          </a:xfrm>
        </p:spPr>
        <p:txBody>
          <a:bodyPr>
            <a:noAutofit/>
          </a:bodyPr>
          <a:lstStyle/>
          <a:p>
            <a:pPr algn="ctr"/>
            <a:r>
              <a:rPr lang="hu-HU" sz="4800" dirty="0" smtClean="0">
                <a:latin typeface="Times New Roman" pitchFamily="18" charset="0"/>
                <a:cs typeface="Times New Roman" pitchFamily="18" charset="0"/>
              </a:rPr>
              <a:t>A programba bevont tanulói csoportok:</a:t>
            </a:r>
            <a:endParaRPr lang="hu-H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2060848"/>
            <a:ext cx="8352928" cy="3600400"/>
          </a:xfrm>
        </p:spPr>
        <p:txBody>
          <a:bodyPr>
            <a:normAutofit/>
          </a:bodyPr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5373216"/>
            <a:ext cx="45624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zövegdoboz 9"/>
          <p:cNvSpPr txBox="1"/>
          <p:nvPr/>
        </p:nvSpPr>
        <p:spPr>
          <a:xfrm>
            <a:off x="1259632" y="2708920"/>
            <a:ext cx="69127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Megvalósítható az IKT 1:</a:t>
            </a:r>
            <a:r>
              <a:rPr lang="hu-H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aránya. </a:t>
            </a:r>
          </a:p>
          <a:p>
            <a:pPr algn="ctr"/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tanítási órákon önállóan tevékenykedhetnek a diákok.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űhely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űhel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űhel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</TotalTime>
  <Words>80</Words>
  <Application>Microsoft Office PowerPoint</Application>
  <PresentationFormat>Diavetítés a képernyőre (4:3 oldalarány)</PresentationFormat>
  <Paragraphs>20</Paragraphs>
  <Slides>5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Műhely</vt:lpstr>
      <vt:lpstr>„A pedagógiai, módszertani reformot támogató informatikai infrastruktúra fejlesztése”</vt:lpstr>
      <vt:lpstr>A pályázat célja:</vt:lpstr>
      <vt:lpstr>A projekt megvalósításának időtartama:</vt:lpstr>
      <vt:lpstr>Beszerzésre kerülő eszközök:</vt:lpstr>
      <vt:lpstr>A programba bevont tanulói csoportok:</vt:lpstr>
    </vt:vector>
  </TitlesOfParts>
  <Company>Mezőkövesd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Szent László Gimnázium</dc:creator>
  <cp:lastModifiedBy>admin</cp:lastModifiedBy>
  <cp:revision>7</cp:revision>
  <dcterms:created xsi:type="dcterms:W3CDTF">2011-03-01T07:35:21Z</dcterms:created>
  <dcterms:modified xsi:type="dcterms:W3CDTF">2011-03-04T07:30:02Z</dcterms:modified>
</cp:coreProperties>
</file>